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tiff" ContentType="image/tiff"/>
  <Default Extension="gif" ContentType="image/gif"/>
  <Override PartName="/ppt/viewProps.xml" ContentType="application/vnd.openxmlformats-officedocument.presentationml.viewProps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93" r:id="rId2"/>
    <p:sldId id="267" r:id="rId3"/>
    <p:sldId id="276" r:id="rId4"/>
    <p:sldId id="279" r:id="rId5"/>
    <p:sldId id="269" r:id="rId6"/>
    <p:sldId id="277" r:id="rId7"/>
  </p:sldIdLst>
  <p:sldSz cx="12192000" cy="6858000"/>
  <p:notesSz cx="6858000" cy="9144000"/>
  <p:embeddedFontLst>
    <p:embeddedFont>
      <p:font typeface="Calibri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Professor Oak" id="{0D215C97-F0BB-1041-A9EA-9B3368955D40}">
          <p14:sldIdLst>
            <p14:sldId id="293"/>
            <p14:sldId id="257"/>
            <p14:sldId id="258"/>
            <p14:sldId id="259"/>
            <p14:sldId id="267"/>
          </p14:sldIdLst>
        </p14:section>
        <p14:section name="Map" id="{74F0FEAB-D6DF-3F46-AFAD-4613D8F32981}">
          <p14:sldIdLst>
            <p14:sldId id="260"/>
            <p14:sldId id="268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Natural Environments" id="{11BA0ADC-113D-5049-8729-2D1E80C346CB}">
          <p14:sldIdLst>
            <p14:sldId id="279"/>
            <p14:sldId id="288"/>
            <p14:sldId id="283"/>
            <p14:sldId id="289"/>
            <p14:sldId id="271"/>
            <p14:sldId id="285"/>
            <p14:sldId id="280"/>
            <p14:sldId id="290"/>
            <p14:sldId id="281"/>
            <p14:sldId id="291"/>
            <p14:sldId id="286"/>
            <p14:sldId id="287"/>
            <p14:sldId id="282"/>
            <p14:sldId id="292"/>
          </p14:sldIdLst>
        </p14:section>
        <p14:section name="Cities" id="{1A5B66C6-2CD4-614F-AAC8-022FF3A62FCD}">
          <p14:sldIdLst>
            <p14:sldId id="275"/>
            <p14:sldId id="276"/>
            <p14:sldId id="277"/>
            <p14:sldId id="278"/>
          </p14:sldIdLst>
        </p14:section>
        <p14:section name="Battle" id="{C2D8254C-8F97-F149-A041-40F7BD864803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432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BEA8"/>
    <a:srgbClr val="1038E0"/>
    <a:srgbClr val="70C8F8"/>
    <a:srgbClr val="4F4F57"/>
    <a:srgbClr val="888048"/>
    <a:srgbClr val="04D377"/>
    <a:srgbClr val="00FCA0"/>
    <a:srgbClr val="DAD0A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031" autoAdjust="0"/>
    <p:restoredTop sz="96966"/>
  </p:normalViewPr>
  <p:slideViewPr>
    <p:cSldViewPr snapToGrid="0">
      <p:cViewPr>
        <p:scale>
          <a:sx n="90" d="100"/>
          <a:sy n="90" d="100"/>
        </p:scale>
        <p:origin x="-629" y="-62"/>
      </p:cViewPr>
      <p:guideLst>
        <p:guide orient="horz" pos="4320"/>
        <p:guide orient="horz"/>
        <p:guide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3146-DAA9-FC44-A2A1-B92EE1CB6D03}" type="datetimeFigureOut">
              <a:rPr lang="en-GB" smtClean="0"/>
              <a:pPr/>
              <a:t>16/11/2023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EAEB4-BD28-E94B-B1B8-7EA0C07CD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32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Master" Target="../slideMasters/slideMaster1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kémon Fire Red - Title Screen">
            <a:hlinkClick r:id="" action="ppaction://media"/>
            <a:extLst>
              <a:ext uri="{FF2B5EF4-FFF2-40B4-BE49-F238E27FC236}">
                <a16:creationId xmlns:a16="http://schemas.microsoft.com/office/drawing/2014/main" xmlns="" id="{6048B25D-3192-BEC2-598F-9D97F647C1D1}"/>
              </a:ext>
            </a:extLst>
          </p:cNvPr>
          <p:cNvPicPr>
            <a:picLocks noChangeAspect="1"/>
          </p:cNvPicPr>
          <p:nvPr userDrawn="1"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l="7717" r="7825"/>
          <a:stretch>
            <a:fillRect/>
          </a:stretch>
        </p:blipFill>
        <p:spPr>
          <a:xfrm>
            <a:off x="940904" y="0"/>
            <a:ext cx="102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0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or O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210CF30-C35E-7338-9B8C-F4ECE21E2F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97864" y="4915435"/>
            <a:ext cx="9820656" cy="1536191"/>
          </a:xfrm>
          <a:effectLst/>
        </p:spPr>
        <p:txBody>
          <a:bodyPr anchor="t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HK" dirty="0">
                <a:effectLst/>
              </a:rPr>
              <a:t>Hello, there!</a:t>
            </a:r>
          </a:p>
          <a:p>
            <a:pPr lvl="0"/>
            <a:r>
              <a:rPr lang="en-HK" dirty="0">
                <a:effectLst/>
              </a:rPr>
              <a:t>Glad to meet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70294574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35A63AD0-B10E-9BCA-04A4-62FF6F556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5730" y="5964084"/>
            <a:ext cx="1451472" cy="634020"/>
          </a:xfrm>
        </p:spPr>
        <p:txBody>
          <a:bodyPr wrap="square" anchor="ctr">
            <a:spAutoFit/>
          </a:bodyPr>
          <a:lstStyle>
            <a:lvl1pPr marL="0" indent="0">
              <a:buNone/>
              <a:defRPr lang="en-GB" sz="44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NEXT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DEE2D668-1D14-2A39-E8B4-816E8B733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6978" y="5872423"/>
            <a:ext cx="5771921" cy="7571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xmlns="" val="35551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2CC185-BB4A-97F7-2561-BDA96DBA7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4178808" cy="88677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lIns="468000" bIns="72000" anchor="b"/>
          <a:lstStyle>
            <a:lvl1pPr algn="l">
              <a:defRPr lang="en-GB" sz="6000" b="1" kern="1200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3511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BIOME MAP</a:t>
            </a:r>
          </a:p>
        </p:txBody>
      </p:sp>
      <p:pic>
        <p:nvPicPr>
          <p:cNvPr id="12" name="Picture 11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xmlns="" id="{A1BD2B39-13DD-16D3-4153-06798764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0" y="2322577"/>
            <a:ext cx="4885018" cy="1044958"/>
          </a:xfrm>
          <a:prstGeom prst="rect">
            <a:avLst/>
          </a:prstGeom>
        </p:spPr>
      </p:pic>
      <p:pic>
        <p:nvPicPr>
          <p:cNvPr id="13" name="Picture 12" descr="A white rectangular frame with purple border&#10;&#10;Description automatically generated">
            <a:extLst>
              <a:ext uri="{FF2B5EF4-FFF2-40B4-BE49-F238E27FC236}">
                <a16:creationId xmlns:a16="http://schemas.microsoft.com/office/drawing/2014/main" xmlns="" id="{9B3D2378-F15E-4721-7A2E-7443B82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30" y="3356041"/>
            <a:ext cx="4885018" cy="320539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EB1CD3AB-C4C3-5E4F-3053-0E135824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001" y="3559147"/>
            <a:ext cx="4462462" cy="279402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CD58A46E-3A9D-584D-F390-94DEF64AC7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60526" y="2322578"/>
            <a:ext cx="4452937" cy="891238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en-GB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5937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with grass and a blue sky&#10;&#10;Description automatically generated">
            <a:extLst>
              <a:ext uri="{FF2B5EF4-FFF2-40B4-BE49-F238E27FC236}">
                <a16:creationId xmlns:a16="http://schemas.microsoft.com/office/drawing/2014/main" xmlns="" id="{8385CF88-0EE8-684B-1764-A1F1126D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6949"/>
          </a:xfrm>
          <a:prstGeom prst="rect">
            <a:avLst/>
          </a:prstGeom>
        </p:spPr>
      </p:pic>
      <p:pic>
        <p:nvPicPr>
          <p:cNvPr id="17" name="Picture 16" descr="A blue and yellow rectangle&#10;&#10;Description automatically generated">
            <a:extLst>
              <a:ext uri="{FF2B5EF4-FFF2-40B4-BE49-F238E27FC236}">
                <a16:creationId xmlns:a16="http://schemas.microsoft.com/office/drawing/2014/main" xmlns="" id="{24B7F048-7088-DAB0-F183-8E16E307E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06949"/>
            <a:ext cx="10248914" cy="2051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xmlns="" id="{995EB36F-4957-6B6F-84E3-77FD56999F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46693" y="4806949"/>
            <a:ext cx="6845308" cy="20510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BF6BE35C-F135-4DE6-1119-4B760B7074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529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Marine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D420CF1-C101-A543-7F35-8C02AFA8C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40" y="5186945"/>
            <a:ext cx="48218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Quiz question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69509FA4-503F-C69B-3283-EE714D3A5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29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Bag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xmlns="" id="{5B6F074C-BD3F-1DA9-7B11-B7C7D0632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328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Fight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xmlns="" id="{FAAF04D2-8A99-5224-BCC6-736C031A8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328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xmlns="" val="300677024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54938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AE6BE3-1BB8-CCD4-17DD-F05B6DAC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3AAEDEC-BD89-CB42-882F-AC41F7EFB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6D8E76B9-783B-2A41-B142-919FFAD3412F}" type="datetimeFigureOut">
              <a:rPr lang="en-GB" smtClean="0"/>
              <a:pPr/>
              <a:t>16/11/2023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7A9ECF-584A-F41A-D93E-C7960846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10F9E4D7-D03F-FF44-AEB2-DA24FB95BF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07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4" r:id="rId3"/>
    <p:sldLayoutId id="2147483651" r:id="rId4"/>
    <p:sldLayoutId id="2147483655" r:id="rId5"/>
    <p:sldLayoutId id="21474836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Pokemon Fire R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27.gif"/><Relationship Id="rId7" Type="http://schemas.openxmlformats.org/officeDocument/2006/relationships/image" Target="../media/image31.gif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gif"/><Relationship Id="rId11" Type="http://schemas.openxmlformats.org/officeDocument/2006/relationships/image" Target="../media/image20.png"/><Relationship Id="rId5" Type="http://schemas.openxmlformats.org/officeDocument/2006/relationships/image" Target="../media/image29.gif"/><Relationship Id="rId10" Type="http://schemas.openxmlformats.org/officeDocument/2006/relationships/image" Target="../media/image34.gif"/><Relationship Id="rId4" Type="http://schemas.openxmlformats.org/officeDocument/2006/relationships/image" Target="../media/image28.gif"/><Relationship Id="rId9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xmlns="" id="{0E8C0886-763F-2AE0-009E-BA9E42B759CD}"/>
              </a:ext>
            </a:extLst>
          </p:cNvPr>
          <p:cNvSpPr/>
          <p:nvPr/>
        </p:nvSpPr>
        <p:spPr>
          <a:xfrm>
            <a:off x="3150086" y="2406316"/>
            <a:ext cx="3080084" cy="1680046"/>
          </a:xfrm>
          <a:custGeom>
            <a:avLst/>
            <a:gdLst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95016 w 3080084"/>
              <a:gd name="connsiteY7" fmla="*/ 16187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8765 w 3080084"/>
              <a:gd name="connsiteY7" fmla="*/ 16012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22579 w 3080084"/>
              <a:gd name="connsiteY21" fmla="*/ 223131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35629 h 1666921"/>
              <a:gd name="connsiteX1" fmla="*/ 157504 w 3080084"/>
              <a:gd name="connsiteY1" fmla="*/ 166255 h 1666921"/>
              <a:gd name="connsiteX2" fmla="*/ 13125 w 3080084"/>
              <a:gd name="connsiteY2" fmla="*/ 253757 h 1666921"/>
              <a:gd name="connsiteX3" fmla="*/ 0 w 3080084"/>
              <a:gd name="connsiteY3" fmla="*/ 481263 h 1666921"/>
              <a:gd name="connsiteX4" fmla="*/ 214381 w 3080084"/>
              <a:gd name="connsiteY4" fmla="*/ 1071904 h 1666921"/>
              <a:gd name="connsiteX5" fmla="*/ 297508 w 3080084"/>
              <a:gd name="connsiteY5" fmla="*/ 1120031 h 1666921"/>
              <a:gd name="connsiteX6" fmla="*/ 363135 w 3080084"/>
              <a:gd name="connsiteY6" fmla="*/ 1229409 h 1666921"/>
              <a:gd name="connsiteX7" fmla="*/ 560014 w 3080084"/>
              <a:gd name="connsiteY7" fmla="*/ 1649421 h 1666921"/>
              <a:gd name="connsiteX8" fmla="*/ 1312536 w 3080084"/>
              <a:gd name="connsiteY8" fmla="*/ 1557543 h 1666921"/>
              <a:gd name="connsiteX9" fmla="*/ 1636295 w 3080084"/>
              <a:gd name="connsiteY9" fmla="*/ 1535667 h 1666921"/>
              <a:gd name="connsiteX10" fmla="*/ 2012555 w 3080084"/>
              <a:gd name="connsiteY10" fmla="*/ 1557543 h 1666921"/>
              <a:gd name="connsiteX11" fmla="*/ 2043181 w 3080084"/>
              <a:gd name="connsiteY11" fmla="*/ 1605669 h 1666921"/>
              <a:gd name="connsiteX12" fmla="*/ 2314438 w 3080084"/>
              <a:gd name="connsiteY12" fmla="*/ 1588169 h 1666921"/>
              <a:gd name="connsiteX13" fmla="*/ 2314438 w 3080084"/>
              <a:gd name="connsiteY13" fmla="*/ 1588169 h 1666921"/>
              <a:gd name="connsiteX14" fmla="*/ 2463192 w 3080084"/>
              <a:gd name="connsiteY14" fmla="*/ 1666921 h 1666921"/>
              <a:gd name="connsiteX15" fmla="*/ 2646947 w 3080084"/>
              <a:gd name="connsiteY15" fmla="*/ 1662546 h 1666921"/>
              <a:gd name="connsiteX16" fmla="*/ 2760701 w 3080084"/>
              <a:gd name="connsiteY16" fmla="*/ 1111281 h 1666921"/>
              <a:gd name="connsiteX17" fmla="*/ 2913830 w 3080084"/>
              <a:gd name="connsiteY17" fmla="*/ 1045654 h 1666921"/>
              <a:gd name="connsiteX18" fmla="*/ 3005707 w 3080084"/>
              <a:gd name="connsiteY18" fmla="*/ 918775 h 1666921"/>
              <a:gd name="connsiteX19" fmla="*/ 3080084 w 3080084"/>
              <a:gd name="connsiteY19" fmla="*/ 660643 h 1666921"/>
              <a:gd name="connsiteX20" fmla="*/ 3080084 w 3080084"/>
              <a:gd name="connsiteY20" fmla="*/ 402511 h 1666921"/>
              <a:gd name="connsiteX21" fmla="*/ 2922579 w 3080084"/>
              <a:gd name="connsiteY21" fmla="*/ 245007 h 1666921"/>
              <a:gd name="connsiteX22" fmla="*/ 2380065 w 3080084"/>
              <a:gd name="connsiteY22" fmla="*/ 148754 h 1666921"/>
              <a:gd name="connsiteX23" fmla="*/ 1946928 w 3080084"/>
              <a:gd name="connsiteY23" fmla="*/ 0 h 1666921"/>
              <a:gd name="connsiteX24" fmla="*/ 1653795 w 3080084"/>
              <a:gd name="connsiteY24" fmla="*/ 21876 h 1666921"/>
              <a:gd name="connsiteX25" fmla="*/ 1260035 w 3080084"/>
              <a:gd name="connsiteY25" fmla="*/ 109378 h 1666921"/>
              <a:gd name="connsiteX26" fmla="*/ 748146 w 3080084"/>
              <a:gd name="connsiteY26" fmla="*/ 153129 h 1666921"/>
              <a:gd name="connsiteX27" fmla="*/ 354385 w 3080084"/>
              <a:gd name="connsiteY27" fmla="*/ 135629 h 1666921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60035 w 3080084"/>
              <a:gd name="connsiteY25" fmla="*/ 122503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96252 h 1680046"/>
              <a:gd name="connsiteX27" fmla="*/ 354385 w 3080084"/>
              <a:gd name="connsiteY27" fmla="*/ 148754 h 16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0084" h="1680046">
                <a:moveTo>
                  <a:pt x="354385" y="148754"/>
                </a:moveTo>
                <a:lnTo>
                  <a:pt x="157504" y="179380"/>
                </a:lnTo>
                <a:lnTo>
                  <a:pt x="13125" y="266882"/>
                </a:lnTo>
                <a:lnTo>
                  <a:pt x="0" y="494388"/>
                </a:lnTo>
                <a:lnTo>
                  <a:pt x="214381" y="1085029"/>
                </a:lnTo>
                <a:lnTo>
                  <a:pt x="297508" y="1133156"/>
                </a:lnTo>
                <a:lnTo>
                  <a:pt x="363135" y="1242534"/>
                </a:lnTo>
                <a:lnTo>
                  <a:pt x="560014" y="1662546"/>
                </a:lnTo>
                <a:lnTo>
                  <a:pt x="1312536" y="1570668"/>
                </a:lnTo>
                <a:lnTo>
                  <a:pt x="1636295" y="1548792"/>
                </a:lnTo>
                <a:lnTo>
                  <a:pt x="2012555" y="1570668"/>
                </a:lnTo>
                <a:lnTo>
                  <a:pt x="2043181" y="1618794"/>
                </a:lnTo>
                <a:lnTo>
                  <a:pt x="2314438" y="1601294"/>
                </a:lnTo>
                <a:lnTo>
                  <a:pt x="2314438" y="1601294"/>
                </a:lnTo>
                <a:lnTo>
                  <a:pt x="2463192" y="1680046"/>
                </a:lnTo>
                <a:lnTo>
                  <a:pt x="2646947" y="1675671"/>
                </a:lnTo>
                <a:lnTo>
                  <a:pt x="2760701" y="1124406"/>
                </a:lnTo>
                <a:lnTo>
                  <a:pt x="2913830" y="1058779"/>
                </a:lnTo>
                <a:lnTo>
                  <a:pt x="3005707" y="931900"/>
                </a:lnTo>
                <a:lnTo>
                  <a:pt x="3080084" y="673768"/>
                </a:lnTo>
                <a:lnTo>
                  <a:pt x="3080084" y="415636"/>
                </a:lnTo>
                <a:lnTo>
                  <a:pt x="2922579" y="258132"/>
                </a:lnTo>
                <a:lnTo>
                  <a:pt x="2380065" y="161879"/>
                </a:lnTo>
                <a:lnTo>
                  <a:pt x="1946928" y="13125"/>
                </a:lnTo>
                <a:lnTo>
                  <a:pt x="1640670" y="0"/>
                </a:lnTo>
                <a:lnTo>
                  <a:pt x="1251285" y="78752"/>
                </a:lnTo>
                <a:lnTo>
                  <a:pt x="748146" y="96252"/>
                </a:lnTo>
                <a:lnTo>
                  <a:pt x="354385" y="148754"/>
                </a:lnTo>
                <a:close/>
              </a:path>
            </a:pathLst>
          </a:custGeom>
          <a:solidFill>
            <a:srgbClr val="2CB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4B83B35-487B-7B33-B814-DE0D1324DC87}"/>
              </a:ext>
            </a:extLst>
          </p:cNvPr>
          <p:cNvSpPr txBox="1"/>
          <p:nvPr/>
        </p:nvSpPr>
        <p:spPr>
          <a:xfrm>
            <a:off x="2649344" y="2406316"/>
            <a:ext cx="4081566" cy="117570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88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rPr>
              <a:t>With Python</a:t>
            </a:r>
          </a:p>
        </p:txBody>
      </p:sp>
    </p:spTree>
    <p:extLst>
      <p:ext uri="{BB962C8B-B14F-4D97-AF65-F5344CB8AC3E}">
        <p14:creationId xmlns:p14="http://schemas.microsoft.com/office/powerpoint/2010/main" xmlns="" val="8340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C74DE91-3E8E-BBDC-022F-82D070634FFC}"/>
              </a:ext>
            </a:extLst>
          </p:cNvPr>
          <p:cNvGrpSpPr/>
          <p:nvPr/>
        </p:nvGrpSpPr>
        <p:grpSpPr>
          <a:xfrm>
            <a:off x="1611678" y="2955843"/>
            <a:ext cx="4480725" cy="1545508"/>
            <a:chOff x="1609523" y="331526"/>
            <a:chExt cx="4480725" cy="154550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C8012BEC-F5C1-BD01-3F57-0A5CA9E9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E509C25F-3866-CA09-73E5-FD2D9C6D351F}"/>
                </a:ext>
              </a:extLst>
            </p:cNvPr>
            <p:cNvSpPr txBox="1"/>
            <p:nvPr/>
          </p:nvSpPr>
          <p:spPr>
            <a:xfrm>
              <a:off x="3234162" y="380648"/>
              <a:ext cx="2372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Noel Jose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15447D2-5EFE-59CA-AF02-68516FD0EB92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A00FB83C-9714-0078-045E-EDA1BC6AB286}"/>
                </a:ext>
              </a:extLst>
            </p:cNvPr>
            <p:cNvSpPr txBox="1"/>
            <p:nvPr/>
          </p:nvSpPr>
          <p:spPr>
            <a:xfrm>
              <a:off x="3035684" y="1276124"/>
              <a:ext cx="2828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8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PES1UG23CS433</a:t>
              </a:r>
              <a:endParaRPr lang="en-GB" sz="2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11A315F-E702-6CEE-0FF8-1E7E3BE26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09523" y="402712"/>
              <a:ext cx="1842072" cy="921036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F4453BF-6692-B768-4537-0BD67E5F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92978" y="6044525"/>
            <a:ext cx="1797408" cy="535531"/>
          </a:xfrm>
        </p:spPr>
        <p:txBody>
          <a:bodyPr/>
          <a:lstStyle/>
          <a:p>
            <a:r>
              <a:rPr lang="en-GB" sz="3200" dirty="0"/>
              <a:t>NEXT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1F03B70-8379-4509-2543-4D4770FE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886" y="5795509"/>
            <a:ext cx="5771921" cy="840230"/>
          </a:xfrm>
        </p:spPr>
        <p:txBody>
          <a:bodyPr/>
          <a:lstStyle/>
          <a:p>
            <a:r>
              <a:rPr lang="en-GB" sz="5400" dirty="0"/>
              <a:t>Team Members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3B04BAA-F7F9-E4C3-E0D2-3CFF666DAE10}"/>
              </a:ext>
            </a:extLst>
          </p:cNvPr>
          <p:cNvGrpSpPr/>
          <p:nvPr/>
        </p:nvGrpSpPr>
        <p:grpSpPr>
          <a:xfrm>
            <a:off x="1689219" y="1273667"/>
            <a:ext cx="4396320" cy="1545508"/>
            <a:chOff x="1693928" y="331526"/>
            <a:chExt cx="4396320" cy="154550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47ADE002-517E-35FF-51E3-7CBDE679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8A8CC80-72B6-5E55-EBBD-83527CE8CC28}"/>
                </a:ext>
              </a:extLst>
            </p:cNvPr>
            <p:cNvSpPr txBox="1"/>
            <p:nvPr/>
          </p:nvSpPr>
          <p:spPr>
            <a:xfrm>
              <a:off x="3190200" y="442195"/>
              <a:ext cx="22124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 err="1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Pranav</a:t>
              </a:r>
              <a:r>
                <a:rPr lang="en-GB" sz="40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 H</a:t>
              </a:r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A60DE0AB-BDFC-4F08-178B-9D61CC6CD49B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5212496-88EB-84D5-F3AE-E322BBA701BF}"/>
                </a:ext>
              </a:extLst>
            </p:cNvPr>
            <p:cNvSpPr txBox="1"/>
            <p:nvPr/>
          </p:nvSpPr>
          <p:spPr>
            <a:xfrm>
              <a:off x="3062066" y="1267331"/>
              <a:ext cx="2828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8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PES1UG23CS433</a:t>
              </a:r>
              <a:endParaRPr lang="en-GB" sz="2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pic>
          <p:nvPicPr>
            <p:cNvPr id="21" name="Picture 20" descr="A pixel art of a person with pink hair&#10;&#10;Description automatically generated">
              <a:extLst>
                <a:ext uri="{FF2B5EF4-FFF2-40B4-BE49-F238E27FC236}">
                  <a16:creationId xmlns:a16="http://schemas.microsoft.com/office/drawing/2014/main" xmlns="" id="{1AA81F49-50FC-E04F-7220-EDDA7EE5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928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66004B4-1EB3-3FDD-C628-E0EC52CC1C20}"/>
              </a:ext>
            </a:extLst>
          </p:cNvPr>
          <p:cNvGrpSpPr/>
          <p:nvPr/>
        </p:nvGrpSpPr>
        <p:grpSpPr>
          <a:xfrm>
            <a:off x="6085539" y="3160931"/>
            <a:ext cx="4437899" cy="1545508"/>
            <a:chOff x="1652349" y="331526"/>
            <a:chExt cx="4437899" cy="154550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5DB336E8-F33F-29D8-66B6-7CDB1203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120F2701-B2C6-CE3D-F2CF-989FED2670FD}"/>
                </a:ext>
              </a:extLst>
            </p:cNvPr>
            <p:cNvSpPr txBox="1"/>
            <p:nvPr/>
          </p:nvSpPr>
          <p:spPr>
            <a:xfrm>
              <a:off x="3198993" y="415817"/>
              <a:ext cx="21547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Pranav</a:t>
              </a:r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 </a:t>
              </a:r>
              <a:r>
                <a:rPr lang="en-GB" sz="40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R</a:t>
              </a:r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CD5D25ED-6FF8-5408-F744-EB73A8F2F999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FC1570D4-5680-29F3-FDF2-547263A16E76}"/>
                </a:ext>
              </a:extLst>
            </p:cNvPr>
            <p:cNvSpPr txBox="1"/>
            <p:nvPr/>
          </p:nvSpPr>
          <p:spPr>
            <a:xfrm>
              <a:off x="3009306" y="1267333"/>
              <a:ext cx="2828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8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PES1UG23CS435</a:t>
              </a:r>
              <a:endParaRPr lang="en-GB" sz="2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3C00C9FA-5FC8-059D-10CB-FA81574A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652349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E4E4A42-51AA-1A20-F323-DD82A350FC48}"/>
              </a:ext>
            </a:extLst>
          </p:cNvPr>
          <p:cNvGrpSpPr/>
          <p:nvPr/>
        </p:nvGrpSpPr>
        <p:grpSpPr>
          <a:xfrm>
            <a:off x="5981363" y="1471577"/>
            <a:ext cx="4542075" cy="1545507"/>
            <a:chOff x="5981363" y="604350"/>
            <a:chExt cx="4542075" cy="154550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A3FE37A0-301C-0296-2A58-A6260EB2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159279" y="604350"/>
              <a:ext cx="4364159" cy="154550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98CE81F1-6FB2-1AD1-9751-BBF2B6A33FD0}"/>
                </a:ext>
              </a:extLst>
            </p:cNvPr>
            <p:cNvSpPr txBox="1"/>
            <p:nvPr/>
          </p:nvSpPr>
          <p:spPr>
            <a:xfrm>
              <a:off x="7544259" y="662268"/>
              <a:ext cx="24897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 err="1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Pragathi</a:t>
              </a:r>
              <a:r>
                <a:rPr lang="en-GB" sz="40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 P</a:t>
              </a:r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DB86903-84B6-B394-14A3-595B1B3FAA4D}"/>
                </a:ext>
              </a:extLst>
            </p:cNvPr>
            <p:cNvSpPr txBox="1"/>
            <p:nvPr/>
          </p:nvSpPr>
          <p:spPr>
            <a:xfrm>
              <a:off x="6827581" y="1486682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19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0BF30A49-0D2C-8D6B-5633-A0B2B22DD2DF}"/>
                </a:ext>
              </a:extLst>
            </p:cNvPr>
            <p:cNvSpPr txBox="1"/>
            <p:nvPr/>
          </p:nvSpPr>
          <p:spPr>
            <a:xfrm>
              <a:off x="7442498" y="1540155"/>
              <a:ext cx="28280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28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PES1UG23CS433</a:t>
              </a:r>
              <a:endParaRPr lang="en-GB" sz="28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xmlns="" id="{EFF466DE-31CA-7E46-6E04-A767B1E15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5981363" y="712428"/>
              <a:ext cx="1842072" cy="921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719653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deo game screen with buildings and trees&#10;&#10;Description automatically generated">
            <a:extLst>
              <a:ext uri="{FF2B5EF4-FFF2-40B4-BE49-F238E27FC236}">
                <a16:creationId xmlns:a16="http://schemas.microsoft.com/office/drawing/2014/main" xmlns="" id="{2B2E3B39-6874-C65E-1A92-5B7403BA4F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pixelated image of a purple monster&#10;&#10;Description automatically generated">
            <a:extLst>
              <a:ext uri="{FF2B5EF4-FFF2-40B4-BE49-F238E27FC236}">
                <a16:creationId xmlns:a16="http://schemas.microsoft.com/office/drawing/2014/main" xmlns="" id="{9A7822C7-19C3-5036-E1A7-E7D8D49C9B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62442" y="2964229"/>
            <a:ext cx="900000" cy="900000"/>
          </a:xfrm>
          <a:prstGeom prst="rect">
            <a:avLst/>
          </a:prstGeom>
        </p:spPr>
      </p:pic>
      <p:pic>
        <p:nvPicPr>
          <p:cNvPr id="20" name="Picture 19" descr="A pixelated image of a bird&#10;&#10;Description automatically generated">
            <a:extLst>
              <a:ext uri="{FF2B5EF4-FFF2-40B4-BE49-F238E27FC236}">
                <a16:creationId xmlns:a16="http://schemas.microsoft.com/office/drawing/2014/main" xmlns="" id="{AF31E12D-1735-B925-2607-85E817DFF8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91132" y="3864229"/>
            <a:ext cx="900000" cy="900000"/>
          </a:xfrm>
          <a:prstGeom prst="rect">
            <a:avLst/>
          </a:prstGeom>
        </p:spPr>
      </p:pic>
      <p:pic>
        <p:nvPicPr>
          <p:cNvPr id="21" name="Picture 20" descr="A pixelated bird in a black background&#10;&#10;Description automatically generated">
            <a:extLst>
              <a:ext uri="{FF2B5EF4-FFF2-40B4-BE49-F238E27FC236}">
                <a16:creationId xmlns:a16="http://schemas.microsoft.com/office/drawing/2014/main" xmlns="" id="{68E4CA41-8A05-BA4C-55BB-FD55F1F566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401222" y="4314229"/>
            <a:ext cx="900000" cy="90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AB13F76-FD27-7C39-BFB0-DFD4CF9CD0D1}"/>
              </a:ext>
            </a:extLst>
          </p:cNvPr>
          <p:cNvGrpSpPr/>
          <p:nvPr/>
        </p:nvGrpSpPr>
        <p:grpSpPr>
          <a:xfrm>
            <a:off x="-276262" y="196067"/>
            <a:ext cx="6290223" cy="671441"/>
            <a:chOff x="-86472" y="196067"/>
            <a:chExt cx="3874300" cy="671441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xmlns="" id="{DE7000D8-A48D-E8AC-9473-3FF62068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xmlns="" id="{01502892-092A-9ED8-4FFF-1866B0007B60}"/>
                </a:ext>
              </a:extLst>
            </p:cNvPr>
            <p:cNvSpPr txBox="1">
              <a:spLocks/>
            </p:cNvSpPr>
            <p:nvPr/>
          </p:nvSpPr>
          <p:spPr>
            <a:xfrm>
              <a:off x="-86472" y="224492"/>
              <a:ext cx="3874300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PROBLEM STATEMENT</a:t>
              </a:r>
              <a:endPara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2" name="Picture 11" descr="A pixel art of a building&#10;&#10;Description automatically generated">
            <a:extLst>
              <a:ext uri="{FF2B5EF4-FFF2-40B4-BE49-F238E27FC236}">
                <a16:creationId xmlns:a16="http://schemas.microsoft.com/office/drawing/2014/main" xmlns="" id="{98511BEB-6357-6E26-381A-FC505E552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65" y="1150692"/>
            <a:ext cx="2342535" cy="2718105"/>
          </a:xfrm>
          <a:prstGeom prst="rect">
            <a:avLst/>
          </a:prstGeom>
        </p:spPr>
      </p:pic>
      <p:pic>
        <p:nvPicPr>
          <p:cNvPr id="7" name="Picture 6" descr="A video game with a room and a table&#10;&#10;Description automatically generated">
            <a:extLst>
              <a:ext uri="{FF2B5EF4-FFF2-40B4-BE49-F238E27FC236}">
                <a16:creationId xmlns:a16="http://schemas.microsoft.com/office/drawing/2014/main" xmlns="" id="{EA6369FC-A99C-3C5D-B445-103BFA387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9177" y="1150692"/>
            <a:ext cx="4933646" cy="3700235"/>
          </a:xfrm>
          <a:prstGeom prst="rect">
            <a:avLst/>
          </a:prstGeom>
        </p:spPr>
      </p:pic>
      <p:pic>
        <p:nvPicPr>
          <p:cNvPr id="14" name="Picture 13" descr="A pixel art of a bug&#10;&#10;Description automatically generated">
            <a:extLst>
              <a:ext uri="{FF2B5EF4-FFF2-40B4-BE49-F238E27FC236}">
                <a16:creationId xmlns:a16="http://schemas.microsoft.com/office/drawing/2014/main" xmlns="" id="{AEBD1C69-0414-D9B3-5577-6A47A94C56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4648" y="1945988"/>
            <a:ext cx="900000" cy="900000"/>
          </a:xfrm>
          <a:prstGeom prst="rect">
            <a:avLst/>
          </a:prstGeom>
        </p:spPr>
      </p:pic>
      <p:pic>
        <p:nvPicPr>
          <p:cNvPr id="16" name="Picture 15" descr="A pixel art of a bee&#10;&#10;Description automatically generated">
            <a:extLst>
              <a:ext uri="{FF2B5EF4-FFF2-40B4-BE49-F238E27FC236}">
                <a16:creationId xmlns:a16="http://schemas.microsoft.com/office/drawing/2014/main" xmlns="" id="{711FF5BD-2E96-17AD-0CDF-64BD8351FA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9297" y="2103594"/>
            <a:ext cx="900000" cy="900000"/>
          </a:xfrm>
          <a:prstGeom prst="rect">
            <a:avLst/>
          </a:prstGeom>
        </p:spPr>
      </p:pic>
      <p:pic>
        <p:nvPicPr>
          <p:cNvPr id="18" name="Picture 17" descr="A pixelated bird in a black background&#10;&#10;Description automatically generated">
            <a:extLst>
              <a:ext uri="{FF2B5EF4-FFF2-40B4-BE49-F238E27FC236}">
                <a16:creationId xmlns:a16="http://schemas.microsoft.com/office/drawing/2014/main" xmlns="" id="{89E1C658-F322-F7FC-351F-8EB899C73F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904" y="1787231"/>
            <a:ext cx="900000" cy="90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12A53D5-560F-0A3E-8A77-1783FEA4FA48}"/>
              </a:ext>
            </a:extLst>
          </p:cNvPr>
          <p:cNvSpPr txBox="1"/>
          <p:nvPr/>
        </p:nvSpPr>
        <p:spPr>
          <a:xfrm>
            <a:off x="5743814" y="2645444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Bee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64F7EC9-3466-0BF6-1224-66F82847F56F}"/>
              </a:ext>
            </a:extLst>
          </p:cNvPr>
          <p:cNvSpPr txBox="1"/>
          <p:nvPr/>
        </p:nvSpPr>
        <p:spPr>
          <a:xfrm>
            <a:off x="6439586" y="2509744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Butterfly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4521006-80B5-FD84-195A-A1E36A382326}"/>
              </a:ext>
            </a:extLst>
          </p:cNvPr>
          <p:cNvSpPr txBox="1"/>
          <p:nvPr/>
        </p:nvSpPr>
        <p:spPr>
          <a:xfrm>
            <a:off x="4531330" y="2457378"/>
            <a:ext cx="67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Bird</a:t>
            </a:r>
          </a:p>
        </p:txBody>
      </p:sp>
    </p:spTree>
    <p:extLst>
      <p:ext uri="{BB962C8B-B14F-4D97-AF65-F5344CB8AC3E}">
        <p14:creationId xmlns:p14="http://schemas.microsoft.com/office/powerpoint/2010/main" xmlns="" val="2363204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9EBC0D5-3F55-8B2A-1309-DFD6B43F8AA6}"/>
              </a:ext>
            </a:extLst>
          </p:cNvPr>
          <p:cNvGrpSpPr/>
          <p:nvPr/>
        </p:nvGrpSpPr>
        <p:grpSpPr>
          <a:xfrm>
            <a:off x="0" y="-1289050"/>
            <a:ext cx="12192000" cy="9436099"/>
            <a:chOff x="0" y="-1289050"/>
            <a:chExt cx="12192000" cy="9436099"/>
          </a:xfrm>
        </p:grpSpPr>
        <p:pic>
          <p:nvPicPr>
            <p:cNvPr id="3" name="Picture 2" descr="A video game screen with trees and grass&#10;&#10;Description automatically generated">
              <a:extLst>
                <a:ext uri="{FF2B5EF4-FFF2-40B4-BE49-F238E27FC236}">
                  <a16:creationId xmlns:a16="http://schemas.microsoft.com/office/drawing/2014/main" xmlns="" id="{A58F3EC2-9150-A6A4-FF53-0AB969B6A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289050"/>
              <a:ext cx="12192000" cy="9436099"/>
            </a:xfrm>
            <a:prstGeom prst="rect">
              <a:avLst/>
            </a:prstGeom>
          </p:spPr>
        </p:pic>
        <p:pic>
          <p:nvPicPr>
            <p:cNvPr id="8" name="Picture 7" descr="A purple and yellow cartoon character&#10;&#10;Description automatically generated">
              <a:extLst>
                <a:ext uri="{FF2B5EF4-FFF2-40B4-BE49-F238E27FC236}">
                  <a16:creationId xmlns:a16="http://schemas.microsoft.com/office/drawing/2014/main" xmlns="" id="{44E23BD7-C0E1-2AB0-46AF-2854D7A6A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7976" y="-8213"/>
              <a:ext cx="1080000" cy="1080000"/>
            </a:xfrm>
            <a:prstGeom prst="rect">
              <a:avLst/>
            </a:prstGeom>
          </p:spPr>
        </p:pic>
        <p:pic>
          <p:nvPicPr>
            <p:cNvPr id="10" name="Picture 9" descr="A pixel art of an owl&#10;&#10;Description automatically generated">
              <a:extLst>
                <a:ext uri="{FF2B5EF4-FFF2-40B4-BE49-F238E27FC236}">
                  <a16:creationId xmlns:a16="http://schemas.microsoft.com/office/drawing/2014/main" xmlns="" id="{69AB602C-8B98-8A2E-74B1-EA6D211A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6449" y="1764798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 descr="A pixelated image of a goat&#10;&#10;Description automatically generated">
              <a:extLst>
                <a:ext uri="{FF2B5EF4-FFF2-40B4-BE49-F238E27FC236}">
                  <a16:creationId xmlns:a16="http://schemas.microsoft.com/office/drawing/2014/main" xmlns="" id="{006DD261-96A9-51C1-D6E7-B2900136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0981" y="1713659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 descr="A pixelated cartoon of a cat&#10;&#10;Description automatically generated">
              <a:extLst>
                <a:ext uri="{FF2B5EF4-FFF2-40B4-BE49-F238E27FC236}">
                  <a16:creationId xmlns:a16="http://schemas.microsoft.com/office/drawing/2014/main" xmlns="" id="{728C7F83-BE35-88B3-36AC-B9921CE37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3481" y="2636050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 descr="A pixel art of a robot&#10;&#10;Description automatically generated">
              <a:extLst>
                <a:ext uri="{FF2B5EF4-FFF2-40B4-BE49-F238E27FC236}">
                  <a16:creationId xmlns:a16="http://schemas.microsoft.com/office/drawing/2014/main" xmlns="" id="{36CC246E-C5F5-3978-B663-30CA8971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0976" y="0"/>
              <a:ext cx="1080000" cy="1080000"/>
            </a:xfrm>
            <a:prstGeom prst="rect">
              <a:avLst/>
            </a:prstGeom>
          </p:spPr>
        </p:pic>
        <p:pic>
          <p:nvPicPr>
            <p:cNvPr id="22" name="Picture 21" descr="A pixel art of a robot&#10;&#10;Description automatically generated">
              <a:extLst>
                <a:ext uri="{FF2B5EF4-FFF2-40B4-BE49-F238E27FC236}">
                  <a16:creationId xmlns:a16="http://schemas.microsoft.com/office/drawing/2014/main" xmlns="" id="{2297AED3-7CDF-FD6E-52C5-54CF119C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44988" y="2427549"/>
              <a:ext cx="1080000" cy="1080000"/>
            </a:xfrm>
            <a:prstGeom prst="rect">
              <a:avLst/>
            </a:prstGeom>
          </p:spPr>
        </p:pic>
        <p:pic>
          <p:nvPicPr>
            <p:cNvPr id="26" name="Picture 25" descr="A pixel art of a green dragon&#10;&#10;Description automatically generated">
              <a:extLst>
                <a:ext uri="{FF2B5EF4-FFF2-40B4-BE49-F238E27FC236}">
                  <a16:creationId xmlns:a16="http://schemas.microsoft.com/office/drawing/2014/main" xmlns="" id="{BC535C30-9A0F-76D0-3CE1-1DCFB1C5A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19608" y="4994968"/>
              <a:ext cx="1080000" cy="1080000"/>
            </a:xfrm>
            <a:prstGeom prst="rect">
              <a:avLst/>
            </a:prstGeom>
          </p:spPr>
        </p:pic>
        <p:pic>
          <p:nvPicPr>
            <p:cNvPr id="28" name="Picture 27" descr="A pixel art of a yellow monster&#10;&#10;Description automatically generated">
              <a:extLst>
                <a:ext uri="{FF2B5EF4-FFF2-40B4-BE49-F238E27FC236}">
                  <a16:creationId xmlns:a16="http://schemas.microsoft.com/office/drawing/2014/main" xmlns="" id="{718D7253-403E-F12A-C24E-0684E028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75092" y="3526891"/>
              <a:ext cx="1080000" cy="10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9B8B876-354D-1BE0-695B-DE96B567F835}"/>
                </a:ext>
              </a:extLst>
            </p:cNvPr>
            <p:cNvSpPr txBox="1"/>
            <p:nvPr/>
          </p:nvSpPr>
          <p:spPr>
            <a:xfrm>
              <a:off x="212318" y="1967022"/>
              <a:ext cx="41745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Game enthusiasts</a:t>
              </a:r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A8E84D1-2BF1-75ED-D23E-5C71D47DB022}"/>
                </a:ext>
              </a:extLst>
            </p:cNvPr>
            <p:cNvSpPr txBox="1"/>
            <p:nvPr/>
          </p:nvSpPr>
          <p:spPr>
            <a:xfrm>
              <a:off x="2270440" y="5681774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85968B82-2C3F-61A3-468F-E871FA554E32}"/>
                </a:ext>
              </a:extLst>
            </p:cNvPr>
            <p:cNvSpPr txBox="1"/>
            <p:nvPr/>
          </p:nvSpPr>
          <p:spPr>
            <a:xfrm>
              <a:off x="4838609" y="5879236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C06FE426-9B93-06F4-8A14-D9C40D4BEF32}"/>
                </a:ext>
              </a:extLst>
            </p:cNvPr>
            <p:cNvSpPr txBox="1"/>
            <p:nvPr/>
          </p:nvSpPr>
          <p:spPr>
            <a:xfrm>
              <a:off x="400545" y="2740749"/>
              <a:ext cx="2505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Teenagers</a:t>
              </a:r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E19B478E-75E3-8906-691F-68EF69EF712B}"/>
                </a:ext>
              </a:extLst>
            </p:cNvPr>
            <p:cNvSpPr txBox="1"/>
            <p:nvPr/>
          </p:nvSpPr>
          <p:spPr>
            <a:xfrm>
              <a:off x="280905" y="3634467"/>
              <a:ext cx="42578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 err="1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Gameplay</a:t>
              </a:r>
              <a:r>
                <a:rPr lang="en-GB" sz="40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 viewers</a:t>
              </a:r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94DC6C9A-6162-FC2C-97B3-33D81CD59B93}"/>
                </a:ext>
              </a:extLst>
            </p:cNvPr>
            <p:cNvSpPr txBox="1"/>
            <p:nvPr/>
          </p:nvSpPr>
          <p:spPr>
            <a:xfrm>
              <a:off x="4723105" y="5218903"/>
              <a:ext cx="34002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 err="1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Pokemon</a:t>
              </a:r>
              <a:r>
                <a:rPr lang="en-GB" sz="40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 fans</a:t>
              </a:r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5A9675DB-8BA1-87A1-D189-FD57BE05ADD3}"/>
                </a:ext>
              </a:extLst>
            </p:cNvPr>
            <p:cNvSpPr txBox="1"/>
            <p:nvPr/>
          </p:nvSpPr>
          <p:spPr>
            <a:xfrm>
              <a:off x="9120013" y="6108432"/>
              <a:ext cx="10823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7493E8C9-9459-EDCB-DC9D-58EF0DBDE221}"/>
                </a:ext>
              </a:extLst>
            </p:cNvPr>
            <p:cNvSpPr txBox="1"/>
            <p:nvPr/>
          </p:nvSpPr>
          <p:spPr>
            <a:xfrm>
              <a:off x="6635627" y="789259"/>
              <a:ext cx="10823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8FDCF824-D136-F33A-2DB3-C68A199906C9}"/>
                </a:ext>
              </a:extLst>
            </p:cNvPr>
            <p:cNvSpPr txBox="1"/>
            <p:nvPr/>
          </p:nvSpPr>
          <p:spPr>
            <a:xfrm>
              <a:off x="9323814" y="1301953"/>
              <a:ext cx="14010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CB8F02B3-FF39-64EF-0B8E-8E6EBBAFFB86}"/>
                </a:ext>
              </a:extLst>
            </p:cNvPr>
            <p:cNvSpPr txBox="1"/>
            <p:nvPr/>
          </p:nvSpPr>
          <p:spPr>
            <a:xfrm>
              <a:off x="5243019" y="2813941"/>
              <a:ext cx="39533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 smtClean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Content creators</a:t>
              </a:r>
              <a:endParaRPr lang="en-GB" sz="4000" dirty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BA547F4-2C96-7837-E110-A2171A936244}"/>
              </a:ext>
            </a:extLst>
          </p:cNvPr>
          <p:cNvGrpSpPr/>
          <p:nvPr/>
        </p:nvGrpSpPr>
        <p:grpSpPr>
          <a:xfrm>
            <a:off x="217854" y="180532"/>
            <a:ext cx="3255854" cy="686976"/>
            <a:chOff x="217854" y="180532"/>
            <a:chExt cx="3255854" cy="686976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xmlns="" id="{0AB3AB00-8730-9070-6367-F4368CC35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xmlns="" id="{82106F1B-D2E5-7945-8811-08C29FD8FC3B}"/>
                </a:ext>
              </a:extLst>
            </p:cNvPr>
            <p:cNvSpPr txBox="1">
              <a:spLocks/>
            </p:cNvSpPr>
            <p:nvPr/>
          </p:nvSpPr>
          <p:spPr>
            <a:xfrm>
              <a:off x="325072" y="180532"/>
              <a:ext cx="3041416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END USERS</a:t>
              </a:r>
              <a:endPara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4B5A265B-947F-57D2-2704-898463B2F5B3}"/>
              </a:ext>
            </a:extLst>
          </p:cNvPr>
          <p:cNvGrpSpPr/>
          <p:nvPr/>
        </p:nvGrpSpPr>
        <p:grpSpPr>
          <a:xfrm>
            <a:off x="1821180" y="7200507"/>
            <a:ext cx="8549639" cy="5492374"/>
            <a:chOff x="1821180" y="1042342"/>
            <a:chExt cx="8549639" cy="549237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AF10152A-2BC0-4B35-79FA-2C1372405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821180" y="1042342"/>
              <a:ext cx="8549639" cy="549237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8FA0326C-2580-B79E-54B2-67339B1EE0D1}"/>
                </a:ext>
              </a:extLst>
            </p:cNvPr>
            <p:cNvSpPr txBox="1"/>
            <p:nvPr/>
          </p:nvSpPr>
          <p:spPr>
            <a:xfrm>
              <a:off x="2214565" y="1843418"/>
              <a:ext cx="7886700" cy="34197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3000"/>
                </a:lnSpc>
              </a:pPr>
              <a:r>
                <a:rPr lang="en-HK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Open land covered in tall grass.</a:t>
              </a:r>
              <a:br>
                <a:rPr lang="en-HK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</a:br>
              <a:r>
                <a:rPr lang="en-HK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Hot summers and cold winters, moderate rainfall. </a:t>
              </a:r>
              <a:br>
                <a:rPr lang="en-HK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</a:br>
              <a:r>
                <a:rPr lang="en-HK" sz="4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dist="50800" dir="2700000" algn="tl" rotWithShape="0">
                      <a:prstClr val="black">
                        <a:alpha val="20000"/>
                      </a:prstClr>
                    </a:outerShdw>
                  </a:effectLst>
                  <a:latin typeface="Pokemon Fire Red" pitchFamily="2" charset="0"/>
                </a:rPr>
                <a:t>Lightning can ignite fires that burn away dead plants and promote new growth. This cycle of burning and regrowth helps maintain the ecology.</a:t>
              </a:r>
              <a:endParaRPr lang="en-GB" sz="4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50800" dir="2700000" algn="tl" rotWithShape="0">
                    <a:prstClr val="black">
                      <a:alpha val="20000"/>
                    </a:prstClr>
                  </a:outerShdw>
                </a:effectLst>
                <a:latin typeface="Pokemon Fire Re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501012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7616 L 0 0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7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indefinit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5" dur="indefinite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00612 -0.88865 " pathEditMode="relative" rAng="0" ptsTypes="AA" p14:bounceEnd="50000">
                                          <p:cBhvr>
                                            <p:cTn id="17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444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17616 L 0 0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7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9" presetClass="emph" presetSubtype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indefinite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o>
                                            <p:strVal val="0.5"/>
                                          </p:to>
                                        </p:set>
                                        <p:animEffect filter="image" prLst="opacity: 0.5">
                                          <p:cBhvr rctx="IE">
                                            <p:cTn id="15" dur="indefinite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00612 -0.88865 " pathEditMode="relative" rAng="0" ptsTypes="AA">
                                          <p:cBhvr>
                                            <p:cTn id="17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444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F2D0F1-48FF-7924-6A44-47E7BF8B9DE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 err="1" smtClean="0"/>
              <a:t>Pokemon</a:t>
            </a:r>
            <a:r>
              <a:rPr lang="en-GB" sz="2800" dirty="0" smtClean="0"/>
              <a:t> Battles</a:t>
            </a:r>
            <a:endParaRPr lang="en-GB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26BA79E-E2CD-B416-739E-35517BD2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5186944"/>
            <a:ext cx="4866199" cy="132556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GB" sz="4400" dirty="0" smtClean="0"/>
              <a:t>FUNCTIONALITIES PLANNED</a:t>
            </a:r>
            <a:endParaRPr lang="en-GB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2D5D6E-4D1A-F384-4B7E-BE2DE321C8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RAINFO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09171B6-57DF-013C-541B-754B3A91DF4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152627" y="5025814"/>
            <a:ext cx="2780672" cy="823912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 smtClean="0"/>
              <a:t>Nintendo Experience</a:t>
            </a:r>
            <a:endParaRPr lang="en-GB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F5D06-0281-5641-015C-F48A47482E9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152627" y="5707301"/>
            <a:ext cx="2780672" cy="823912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DESERT</a:t>
            </a:r>
            <a:endParaRPr lang="en-GB" dirty="0"/>
          </a:p>
        </p:txBody>
      </p:sp>
      <p:pic>
        <p:nvPicPr>
          <p:cNvPr id="27" name="Picture 26" descr="A purple monster with sharp teeth&#10;&#10;Description automatically generated">
            <a:extLst>
              <a:ext uri="{FF2B5EF4-FFF2-40B4-BE49-F238E27FC236}">
                <a16:creationId xmlns:a16="http://schemas.microsoft.com/office/drawing/2014/main" xmlns="" id="{515A7045-5E6E-361B-2A59-DA176980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50" y="2013338"/>
            <a:ext cx="3258554" cy="3258554"/>
          </a:xfrm>
          <a:prstGeom prst="rect">
            <a:avLst/>
          </a:prstGeom>
        </p:spPr>
      </p:pic>
      <p:pic>
        <p:nvPicPr>
          <p:cNvPr id="29" name="Picture 28" descr="A pixel art of a purple monster&#10;&#10;Description automatically generated">
            <a:extLst>
              <a:ext uri="{FF2B5EF4-FFF2-40B4-BE49-F238E27FC236}">
                <a16:creationId xmlns:a16="http://schemas.microsoft.com/office/drawing/2014/main" xmlns="" id="{A54D7161-3BC7-4C76-7A94-6F0FE166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89" y="49360"/>
            <a:ext cx="3258554" cy="325855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37F7055D-5F76-1679-A98F-45B9197E1814}"/>
              </a:ext>
            </a:extLst>
          </p:cNvPr>
          <p:cNvGrpSpPr/>
          <p:nvPr/>
        </p:nvGrpSpPr>
        <p:grpSpPr>
          <a:xfrm>
            <a:off x="6529339" y="2985488"/>
            <a:ext cx="4826049" cy="1727403"/>
            <a:chOff x="6529339" y="2985488"/>
            <a:chExt cx="4826049" cy="1727403"/>
          </a:xfrm>
        </p:grpSpPr>
        <p:pic>
          <p:nvPicPr>
            <p:cNvPr id="13" name="Picture 12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xmlns="" id="{0795BD30-307D-30EA-6D26-8145CC0CA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9339" y="2993849"/>
              <a:ext cx="4826049" cy="171904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D80FF8A7-F104-573F-9EDE-12DA7C290E97}"/>
                </a:ext>
              </a:extLst>
            </p:cNvPr>
            <p:cNvGrpSpPr/>
            <p:nvPr/>
          </p:nvGrpSpPr>
          <p:grpSpPr>
            <a:xfrm>
              <a:off x="8750299" y="3781782"/>
              <a:ext cx="2235202" cy="144084"/>
              <a:chOff x="8750299" y="3781782"/>
              <a:chExt cx="2235202" cy="14408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9FA2951F-5240-8C0C-A409-AA1DAC623531}"/>
                  </a:ext>
                </a:extLst>
              </p:cNvPr>
              <p:cNvSpPr/>
              <p:nvPr/>
            </p:nvSpPr>
            <p:spPr>
              <a:xfrm>
                <a:off x="8750300" y="3784600"/>
                <a:ext cx="2235201" cy="141266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614D8D67-995C-E39D-E9BD-ACCC007F8286}"/>
                  </a:ext>
                </a:extLst>
              </p:cNvPr>
              <p:cNvSpPr/>
              <p:nvPr/>
            </p:nvSpPr>
            <p:spPr>
              <a:xfrm>
                <a:off x="8750299" y="3781782"/>
                <a:ext cx="2235201" cy="41563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Text Placeholder 1">
              <a:extLst>
                <a:ext uri="{FF2B5EF4-FFF2-40B4-BE49-F238E27FC236}">
                  <a16:creationId xmlns:a16="http://schemas.microsoft.com/office/drawing/2014/main" xmlns="" id="{120706F1-C4D2-CDA6-F961-F75942095C0D}"/>
                </a:ext>
              </a:extLst>
            </p:cNvPr>
            <p:cNvSpPr txBox="1">
              <a:spLocks/>
            </p:cNvSpPr>
            <p:nvPr/>
          </p:nvSpPr>
          <p:spPr>
            <a:xfrm>
              <a:off x="7168551" y="2985488"/>
              <a:ext cx="3080364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GB" dirty="0"/>
            </a:p>
          </p:txBody>
        </p:sp>
        <p:sp>
          <p:nvSpPr>
            <p:cNvPr id="38" name="Text Placeholder 7">
              <a:extLst>
                <a:ext uri="{FF2B5EF4-FFF2-40B4-BE49-F238E27FC236}">
                  <a16:creationId xmlns:a16="http://schemas.microsoft.com/office/drawing/2014/main" xmlns="" id="{B41E5D10-BD19-2D7C-AC4A-994BCD179447}"/>
                </a:ext>
              </a:extLst>
            </p:cNvPr>
            <p:cNvSpPr txBox="1">
              <a:spLocks/>
            </p:cNvSpPr>
            <p:nvPr/>
          </p:nvSpPr>
          <p:spPr>
            <a:xfrm>
              <a:off x="10668489" y="2985488"/>
              <a:ext cx="457933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/>
                <a:t>6</a:t>
              </a:r>
              <a:endParaRPr lang="en-GB" dirty="0"/>
            </a:p>
          </p:txBody>
        </p:sp>
        <p:sp>
          <p:nvSpPr>
            <p:cNvPr id="39" name="Text Placeholder 8">
              <a:extLst>
                <a:ext uri="{FF2B5EF4-FFF2-40B4-BE49-F238E27FC236}">
                  <a16:creationId xmlns:a16="http://schemas.microsoft.com/office/drawing/2014/main" xmlns="" id="{9006002A-8D49-A9D2-4476-5008B3E79D0B}"/>
                </a:ext>
              </a:extLst>
            </p:cNvPr>
            <p:cNvSpPr txBox="1">
              <a:spLocks/>
            </p:cNvSpPr>
            <p:nvPr/>
          </p:nvSpPr>
          <p:spPr>
            <a:xfrm>
              <a:off x="9152627" y="3851254"/>
              <a:ext cx="1896158" cy="5909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GB" sz="4000" dirty="0"/>
                <a:t>50/50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9BCFF66E-9278-5E51-1F1A-04FA894F3E04}"/>
              </a:ext>
            </a:extLst>
          </p:cNvPr>
          <p:cNvGrpSpPr/>
          <p:nvPr/>
        </p:nvGrpSpPr>
        <p:grpSpPr>
          <a:xfrm>
            <a:off x="673076" y="692419"/>
            <a:ext cx="4826049" cy="1400700"/>
            <a:chOff x="673076" y="692419"/>
            <a:chExt cx="4826049" cy="1400700"/>
          </a:xfrm>
        </p:grpSpPr>
        <p:pic>
          <p:nvPicPr>
            <p:cNvPr id="12" name="Picture 11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xmlns="" id="{E76C2137-C080-86A2-B595-FEB7671A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076" y="692419"/>
              <a:ext cx="4826049" cy="14007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8235A93A-A925-F737-7A9A-D67EA4B7ED0E}"/>
                </a:ext>
              </a:extLst>
            </p:cNvPr>
            <p:cNvGrpSpPr/>
            <p:nvPr/>
          </p:nvGrpSpPr>
          <p:grpSpPr>
            <a:xfrm>
              <a:off x="2548092" y="1511301"/>
              <a:ext cx="2328708" cy="149224"/>
              <a:chOff x="2548092" y="1511301"/>
              <a:chExt cx="2328708" cy="14922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C8521A18-C49A-C4C6-E857-BB8AE9F87DFB}"/>
                  </a:ext>
                </a:extLst>
              </p:cNvPr>
              <p:cNvSpPr/>
              <p:nvPr/>
            </p:nvSpPr>
            <p:spPr>
              <a:xfrm>
                <a:off x="2550301" y="1511301"/>
                <a:ext cx="2326499" cy="149224"/>
              </a:xfrm>
              <a:prstGeom prst="rect">
                <a:avLst/>
              </a:prstGeom>
              <a:solidFill>
                <a:srgbClr val="00FC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C27CC9D7-70CA-287A-07D5-EC73F4C00929}"/>
                  </a:ext>
                </a:extLst>
              </p:cNvPr>
              <p:cNvSpPr/>
              <p:nvPr/>
            </p:nvSpPr>
            <p:spPr>
              <a:xfrm>
                <a:off x="2548092" y="1511301"/>
                <a:ext cx="2326499" cy="45719"/>
              </a:xfrm>
              <a:prstGeom prst="rect">
                <a:avLst/>
              </a:prstGeom>
              <a:solidFill>
                <a:srgbClr val="04D37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Text Placeholder 9">
              <a:extLst>
                <a:ext uri="{FF2B5EF4-FFF2-40B4-BE49-F238E27FC236}">
                  <a16:creationId xmlns:a16="http://schemas.microsoft.com/office/drawing/2014/main" xmlns="" id="{02FC625D-A190-AC3A-A79C-C079596E1FA0}"/>
                </a:ext>
              </a:extLst>
            </p:cNvPr>
            <p:cNvSpPr txBox="1">
              <a:spLocks/>
            </p:cNvSpPr>
            <p:nvPr/>
          </p:nvSpPr>
          <p:spPr>
            <a:xfrm>
              <a:off x="898953" y="708632"/>
              <a:ext cx="3080364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GB" dirty="0"/>
            </a:p>
          </p:txBody>
        </p:sp>
        <p:sp>
          <p:nvSpPr>
            <p:cNvPr id="41" name="Text Placeholder 10">
              <a:extLst>
                <a:ext uri="{FF2B5EF4-FFF2-40B4-BE49-F238E27FC236}">
                  <a16:creationId xmlns:a16="http://schemas.microsoft.com/office/drawing/2014/main" xmlns="" id="{90B87FA4-0A66-7BBB-1599-C4ACD181504F}"/>
                </a:ext>
              </a:extLst>
            </p:cNvPr>
            <p:cNvSpPr txBox="1">
              <a:spLocks/>
            </p:cNvSpPr>
            <p:nvPr/>
          </p:nvSpPr>
          <p:spPr>
            <a:xfrm>
              <a:off x="4551153" y="708632"/>
              <a:ext cx="457933" cy="70173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/>
                <a:t>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3326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deo game screen with buildings and trees&#10;&#10;Description automatically generated">
            <a:extLst>
              <a:ext uri="{FF2B5EF4-FFF2-40B4-BE49-F238E27FC236}">
                <a16:creationId xmlns:a16="http://schemas.microsoft.com/office/drawing/2014/main" xmlns="" id="{2B2E3B39-6874-C65E-1A92-5B7403BA4F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xelated image of a purple monster&#10;&#10;Description automatically generated">
            <a:extLst>
              <a:ext uri="{FF2B5EF4-FFF2-40B4-BE49-F238E27FC236}">
                <a16:creationId xmlns:a16="http://schemas.microsoft.com/office/drawing/2014/main" xmlns="" id="{86BD8517-1A73-7954-E742-E01D6E84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62442" y="2964229"/>
            <a:ext cx="900000" cy="900000"/>
          </a:xfrm>
          <a:prstGeom prst="rect">
            <a:avLst/>
          </a:prstGeom>
        </p:spPr>
      </p:pic>
      <p:pic>
        <p:nvPicPr>
          <p:cNvPr id="8" name="Picture 7" descr="A pixelated image of a bird&#10;&#10;Description automatically generated">
            <a:extLst>
              <a:ext uri="{FF2B5EF4-FFF2-40B4-BE49-F238E27FC236}">
                <a16:creationId xmlns:a16="http://schemas.microsoft.com/office/drawing/2014/main" xmlns="" id="{4C0C1303-D3DC-9DDC-5E3B-F580A2CDF7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91132" y="3864229"/>
            <a:ext cx="900000" cy="900000"/>
          </a:xfrm>
          <a:prstGeom prst="rect">
            <a:avLst/>
          </a:prstGeom>
        </p:spPr>
      </p:pic>
      <p:pic>
        <p:nvPicPr>
          <p:cNvPr id="9" name="Picture 8" descr="A pixelated bird in a black background&#10;&#10;Description automatically generated">
            <a:extLst>
              <a:ext uri="{FF2B5EF4-FFF2-40B4-BE49-F238E27FC236}">
                <a16:creationId xmlns:a16="http://schemas.microsoft.com/office/drawing/2014/main" xmlns="" id="{94BD9B73-94FE-EDD2-3FAF-4B2139F9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401222" y="4314229"/>
            <a:ext cx="900000" cy="90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AB13F76-FD27-7C39-BFB0-DFD4CF9CD0D1}"/>
              </a:ext>
            </a:extLst>
          </p:cNvPr>
          <p:cNvGrpSpPr/>
          <p:nvPr/>
        </p:nvGrpSpPr>
        <p:grpSpPr>
          <a:xfrm>
            <a:off x="-406399" y="196067"/>
            <a:ext cx="6358466" cy="671441"/>
            <a:chOff x="-234000" y="196067"/>
            <a:chExt cx="4032517" cy="671441"/>
          </a:xfrm>
        </p:grpSpPr>
        <p:pic>
          <p:nvPicPr>
            <p:cNvPr id="5" name="Picture 4" descr="A rectangular frame with a white background&#10;&#10;Description automatically generated">
              <a:extLst>
                <a:ext uri="{FF2B5EF4-FFF2-40B4-BE49-F238E27FC236}">
                  <a16:creationId xmlns:a16="http://schemas.microsoft.com/office/drawing/2014/main" xmlns="" id="{DE7000D8-A48D-E8AC-9473-3FF62068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217854" y="196067"/>
              <a:ext cx="3255854" cy="671441"/>
            </a:xfrm>
            <a:prstGeom prst="rect">
              <a:avLst/>
            </a:prstGeom>
          </p:spPr>
        </p:pic>
        <p:sp>
          <p:nvSpPr>
            <p:cNvPr id="6" name="Text Placeholder 10">
              <a:extLst>
                <a:ext uri="{FF2B5EF4-FFF2-40B4-BE49-F238E27FC236}">
                  <a16:creationId xmlns:a16="http://schemas.microsoft.com/office/drawing/2014/main" xmlns="" id="{01502892-092A-9ED8-4FFF-1866B0007B60}"/>
                </a:ext>
              </a:extLst>
            </p:cNvPr>
            <p:cNvSpPr txBox="1">
              <a:spLocks/>
            </p:cNvSpPr>
            <p:nvPr/>
          </p:nvSpPr>
          <p:spPr>
            <a:xfrm>
              <a:off x="-234000" y="197464"/>
              <a:ext cx="4032517" cy="608727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4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Pokemon Fire Red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DIVISION OF WORK</a:t>
              </a:r>
              <a:endPara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0" name="Picture 9" descr="A pixel art of a building&#10;&#10;Description automatically generated">
            <a:extLst>
              <a:ext uri="{FF2B5EF4-FFF2-40B4-BE49-F238E27FC236}">
                <a16:creationId xmlns:a16="http://schemas.microsoft.com/office/drawing/2014/main" xmlns="" id="{D7193642-36E0-F6B0-345F-A9E616D55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699" y="4443702"/>
            <a:ext cx="2642701" cy="1295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92F224-72A3-BB0C-5172-5232CEC10DEF}"/>
              </a:ext>
            </a:extLst>
          </p:cNvPr>
          <p:cNvSpPr txBox="1"/>
          <p:nvPr/>
        </p:nvSpPr>
        <p:spPr>
          <a:xfrm>
            <a:off x="355601" y="1973613"/>
            <a:ext cx="115808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000" dirty="0" err="1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Pranav</a:t>
            </a:r>
            <a:r>
              <a:rPr lang="en-GB" sz="4000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 H: Logic and GUI </a:t>
            </a:r>
          </a:p>
          <a:p>
            <a:pPr>
              <a:lnSpc>
                <a:spcPct val="70000"/>
              </a:lnSpc>
            </a:pPr>
            <a:endParaRPr lang="en-GB" sz="4000" dirty="0" smtClean="0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Pokemon Fire Red" pitchFamily="2" charset="0"/>
            </a:endParaRPr>
          </a:p>
          <a:p>
            <a:pPr>
              <a:lnSpc>
                <a:spcPct val="70000"/>
              </a:lnSpc>
            </a:pPr>
            <a:r>
              <a:rPr lang="en-GB" sz="4000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Noel J: Logic, Design and GUI</a:t>
            </a:r>
          </a:p>
          <a:p>
            <a:pPr>
              <a:lnSpc>
                <a:spcPct val="70000"/>
              </a:lnSpc>
            </a:pPr>
            <a:r>
              <a:rPr lang="en-GB" sz="4000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 </a:t>
            </a:r>
          </a:p>
          <a:p>
            <a:pPr>
              <a:lnSpc>
                <a:spcPct val="70000"/>
              </a:lnSpc>
            </a:pPr>
            <a:r>
              <a:rPr lang="en-GB" sz="4000" dirty="0" err="1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Pranav</a:t>
            </a:r>
            <a:r>
              <a:rPr lang="en-GB" sz="4000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 R: Logic</a:t>
            </a:r>
          </a:p>
          <a:p>
            <a:pPr>
              <a:lnSpc>
                <a:spcPct val="70000"/>
              </a:lnSpc>
            </a:pPr>
            <a:endParaRPr lang="en-GB" sz="4000" dirty="0" smtClean="0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Pokemon Fire Red" pitchFamily="2" charset="0"/>
            </a:endParaRPr>
          </a:p>
          <a:p>
            <a:pPr>
              <a:lnSpc>
                <a:spcPct val="70000"/>
              </a:lnSpc>
            </a:pPr>
            <a:r>
              <a:rPr lang="en-GB" sz="4000" dirty="0" err="1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Pragathi</a:t>
            </a:r>
            <a:r>
              <a:rPr lang="en-GB" sz="4000" dirty="0" smtClean="0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Pokemon Fire Red" pitchFamily="2" charset="0"/>
              </a:rPr>
              <a:t> P: Graphic Design</a:t>
            </a:r>
            <a:endParaRPr lang="en-GB" sz="4000" dirty="0">
              <a:solidFill>
                <a:schemeClr val="bg1"/>
              </a:solidFill>
              <a:effectLst>
                <a:outerShdw dist="50800" dir="2700000" algn="tl" rotWithShape="0">
                  <a:prstClr val="black"/>
                </a:outerShdw>
              </a:effectLst>
              <a:latin typeface="Pokemon Fire Red" pitchFamily="2" charset="0"/>
            </a:endParaRPr>
          </a:p>
        </p:txBody>
      </p:sp>
      <p:pic>
        <p:nvPicPr>
          <p:cNvPr id="11" name="Picture 10" descr="A video game screen with a group of people sitting in a room&#10;&#10;Description automatically generated">
            <a:extLst>
              <a:ext uri="{FF2B5EF4-FFF2-40B4-BE49-F238E27FC236}">
                <a16:creationId xmlns:a16="http://schemas.microsoft.com/office/drawing/2014/main" xmlns="" id="{5DDDEEF2-5434-6C68-277F-7EB2F3BE7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6066" y="2852492"/>
            <a:ext cx="4753636" cy="370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0927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3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82</Words>
  <Application>Microsoft Office PowerPoint</Application>
  <PresentationFormat>Custom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Pokemon Fire Red</vt:lpstr>
      <vt:lpstr>Office Theme</vt:lpstr>
      <vt:lpstr>Slide 1</vt:lpstr>
      <vt:lpstr>Team Members</vt:lpstr>
      <vt:lpstr>Slide 3</vt:lpstr>
      <vt:lpstr>Slide 4</vt:lpstr>
      <vt:lpstr>FUNCTIONALITIES PLANNED</vt:lpstr>
      <vt:lpstr>Slide 6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ADMIN</cp:lastModifiedBy>
  <cp:revision>44</cp:revision>
  <dcterms:created xsi:type="dcterms:W3CDTF">2023-08-24T05:07:31Z</dcterms:created>
  <dcterms:modified xsi:type="dcterms:W3CDTF">2023-11-16T18:30:53Z</dcterms:modified>
</cp:coreProperties>
</file>